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C836B-1ED7-1EC8-50F6-30F9A63DA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3C167A-C2CE-135F-F0AF-D50F1C421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53DBDF-CB1C-3FD5-EA06-2ECB2249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D15030-8990-9AE3-94BC-782C5BD9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FFD99E-DC93-11CB-5C92-651746EB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79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110E9-D668-DCC9-8F01-0EBB8CEC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4B6286-9E6B-7342-037B-5D837B30E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949B7A-E8DF-8C12-A4FC-73849DA38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8901AF-AC9F-2F65-FD0A-640E9B61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645D1E-EC5F-2125-82EF-610BE720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2F1BC5-55D9-F8BF-418E-616DC82D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7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4199D-610E-4799-1B99-1E15A1D2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6EE07-10E8-D5E9-2AF8-A76D87FBF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7829F5-0E78-3E70-C6D8-167DBFB0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AFDDE-5BEA-E679-21FC-8D4FBF33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90246E-D5A8-B487-0B65-DD598062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4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C1B731-687F-1020-F426-C18476C51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06448C-0EEB-88F1-A119-D1C3EC21E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54F73-12E7-94CB-A14B-111A01FD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F5288C-4793-8384-1560-79B6425C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CC7D19-B208-8172-E0D2-ACDB82AF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2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3E6B8-E595-762A-9D8C-762AB5D0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EDAD7-8BE4-94D4-7539-CC30533B7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3A9FAE-51D5-6C66-F830-D78BC29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2458C-EA70-DF42-150A-912101B8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0AE91-EB4A-C3B4-2AC3-E76B1765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9C60F-A5EB-AFEA-DC9B-C08B675C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65C0B5-ADC7-AF6F-2A0A-36021D091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73D16-3F54-7BF3-52AC-C405127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E5BA88-F237-6012-2A62-29CB1202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26F9C5-C350-5278-BC32-BA3ECEFC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19FD4-5564-3328-61C0-0C5F4F9D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FC467-8FE5-C0EA-7DA6-E4F963C79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E11703-20CC-639E-BAD2-CAC8604A3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3F3D32-3314-DC92-D288-AC05E7F9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29E03-5A6E-81DA-5327-FDE78808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F8F67F-58D4-D9DE-804C-0926840F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1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FAB60-5D84-316A-337C-5542D3A4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F69231-B0FE-BB5C-FE19-848AE217F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3F199-A1A5-3086-F6AD-2C3899CB5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45EE46-8195-842E-108A-BF61965E8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51270A-52FF-A94A-2191-D080F8C6B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DB7555-92C2-2762-2DD8-1607D7C0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4BFAF0-6652-ADA1-3393-8B2AD93C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A44CE3-311D-3D96-AA4A-81BE1A35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8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66086-9CC3-440E-535D-FB320FD5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230150-5AF0-CD40-61FE-28193A6B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AE2292-C04B-F133-39D0-C6C404C4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918A86-ABE1-4E51-E743-654F47E8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7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8A0875-3F9E-78BA-2ACD-C7D0F081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DD35E5-296C-FB39-9558-22448EB61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3C7A7C-F70B-3B98-EC38-A357382A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44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07599E9-590D-733B-9CC7-4071FAB80D05}"/>
              </a:ext>
            </a:extLst>
          </p:cNvPr>
          <p:cNvSpPr/>
          <p:nvPr userDrawn="1"/>
        </p:nvSpPr>
        <p:spPr>
          <a:xfrm>
            <a:off x="214006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1284D51-63CF-9A7E-1F87-9469C4BC25CA}"/>
              </a:ext>
            </a:extLst>
          </p:cNvPr>
          <p:cNvSpPr/>
          <p:nvPr userDrawn="1"/>
        </p:nvSpPr>
        <p:spPr>
          <a:xfrm>
            <a:off x="214006" y="382297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FF24201-73B7-7AFB-C470-F50421DDB863}"/>
              </a:ext>
            </a:extLst>
          </p:cNvPr>
          <p:cNvSpPr/>
          <p:nvPr userDrawn="1"/>
        </p:nvSpPr>
        <p:spPr>
          <a:xfrm>
            <a:off x="6154364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C5B15-3789-880B-AE1A-81575891FFB5}"/>
              </a:ext>
            </a:extLst>
          </p:cNvPr>
          <p:cNvSpPr txBox="1"/>
          <p:nvPr userDrawn="1"/>
        </p:nvSpPr>
        <p:spPr>
          <a:xfrm>
            <a:off x="6332707" y="38229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気づき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97A579-8FC1-05A5-127C-9F1EF371D66E}"/>
              </a:ext>
            </a:extLst>
          </p:cNvPr>
          <p:cNvSpPr txBox="1"/>
          <p:nvPr userDrawn="1"/>
        </p:nvSpPr>
        <p:spPr>
          <a:xfrm>
            <a:off x="252921" y="671209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第一子誕生、</a:t>
            </a:r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WLB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苦戦時代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0E294E-192C-E9C5-75CF-EFA206B35445}"/>
              </a:ext>
            </a:extLst>
          </p:cNvPr>
          <p:cNvSpPr txBox="1"/>
          <p:nvPr userDrawn="1"/>
        </p:nvSpPr>
        <p:spPr>
          <a:xfrm>
            <a:off x="6212754" y="677691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0E2C37-2C15-9494-3891-27008D365361}"/>
              </a:ext>
            </a:extLst>
          </p:cNvPr>
          <p:cNvSpPr txBox="1"/>
          <p:nvPr userDrawn="1"/>
        </p:nvSpPr>
        <p:spPr>
          <a:xfrm>
            <a:off x="249675" y="383919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83929E-2FB6-4C51-AAFD-D672B0E7C466}"/>
              </a:ext>
            </a:extLst>
          </p:cNvPr>
          <p:cNvSpPr txBox="1"/>
          <p:nvPr userDrawn="1"/>
        </p:nvSpPr>
        <p:spPr>
          <a:xfrm>
            <a:off x="249675" y="184825"/>
            <a:ext cx="11766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それぞれの時間軸ごとで立場の比重や関係性、役割を進めるにあたってのチャンスや障害について絵・マップにしてみましょう。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71531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361DA-B942-40FF-5D1D-6D08DC2A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ADC433-33B1-72E6-CC2D-10FA60AE2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5498D7-4D30-5D57-5E0E-70CFF6FB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C8A98D-FF8E-3936-8221-EF221144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E91402-6E42-1562-2788-57F4B9B8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239C9E-2254-5A49-66EE-0E6DEA9E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21646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DF43F5F-7156-6EDC-63E7-D03EC490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E991D4-7CE4-46B4-971B-BC252480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19EE5-E478-31C3-7283-11E598DD9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E1B9-3F2D-4735-AB3F-C8004F7D035C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B874F8-7CED-B00C-B130-7F475D51A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53A4C-42D2-5D6D-09E5-667A040C4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27FA80-B176-AF90-38D8-1C93AB37B283}"/>
              </a:ext>
            </a:extLst>
          </p:cNvPr>
          <p:cNvSpPr txBox="1"/>
          <p:nvPr/>
        </p:nvSpPr>
        <p:spPr>
          <a:xfrm>
            <a:off x="255639" y="222152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あなたの役割について考えてみよう。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E90584-7521-777B-E31C-395583F92179}"/>
              </a:ext>
            </a:extLst>
          </p:cNvPr>
          <p:cNvSpPr txBox="1"/>
          <p:nvPr/>
        </p:nvSpPr>
        <p:spPr>
          <a:xfrm>
            <a:off x="518284" y="797806"/>
            <a:ext cx="11184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あなたの持っている（もしくは持っていた・未来に持つであろう・未来に担いたい）役割を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個出してみましょう。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EB2553-21FC-FECC-C7B6-60BFB5BB2F55}"/>
              </a:ext>
            </a:extLst>
          </p:cNvPr>
          <p:cNvSpPr/>
          <p:nvPr/>
        </p:nvSpPr>
        <p:spPr>
          <a:xfrm>
            <a:off x="2270760" y="3063240"/>
            <a:ext cx="1264920" cy="13411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自分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54D469-41DC-19C8-4ADE-28113E8D8BB5}"/>
              </a:ext>
            </a:extLst>
          </p:cNvPr>
          <p:cNvSpPr/>
          <p:nvPr/>
        </p:nvSpPr>
        <p:spPr>
          <a:xfrm>
            <a:off x="2270760" y="4404360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BD3E7E-2385-BD44-CCFD-52BE8B4D2C06}"/>
              </a:ext>
            </a:extLst>
          </p:cNvPr>
          <p:cNvSpPr/>
          <p:nvPr/>
        </p:nvSpPr>
        <p:spPr>
          <a:xfrm>
            <a:off x="2270760" y="4541520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336FA6-355D-11DF-520F-8D8B4937B9B5}"/>
              </a:ext>
            </a:extLst>
          </p:cNvPr>
          <p:cNvSpPr/>
          <p:nvPr/>
        </p:nvSpPr>
        <p:spPr>
          <a:xfrm>
            <a:off x="3672840" y="3063240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1EDC6D9-C441-9072-B0D6-D7801D3B582B}"/>
              </a:ext>
            </a:extLst>
          </p:cNvPr>
          <p:cNvSpPr/>
          <p:nvPr/>
        </p:nvSpPr>
        <p:spPr>
          <a:xfrm>
            <a:off x="3672840" y="4541520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B7C0138-2FA9-636D-83FD-E69C62187AF0}"/>
              </a:ext>
            </a:extLst>
          </p:cNvPr>
          <p:cNvSpPr/>
          <p:nvPr/>
        </p:nvSpPr>
        <p:spPr>
          <a:xfrm>
            <a:off x="868930" y="3063240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1830A9-B877-F840-0BED-DDC6F783DA83}"/>
              </a:ext>
            </a:extLst>
          </p:cNvPr>
          <p:cNvSpPr/>
          <p:nvPr/>
        </p:nvSpPr>
        <p:spPr>
          <a:xfrm>
            <a:off x="868930" y="4556760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2C86EDD-BA00-2C4C-77CD-9BF0220075E5}"/>
              </a:ext>
            </a:extLst>
          </p:cNvPr>
          <p:cNvSpPr/>
          <p:nvPr/>
        </p:nvSpPr>
        <p:spPr>
          <a:xfrm>
            <a:off x="868930" y="1611971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B336752-E566-3939-A41D-6374943B1F98}"/>
              </a:ext>
            </a:extLst>
          </p:cNvPr>
          <p:cNvSpPr/>
          <p:nvPr/>
        </p:nvSpPr>
        <p:spPr>
          <a:xfrm>
            <a:off x="2270760" y="1604351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BC837CF-7280-F22D-DBFE-CC062457D048}"/>
              </a:ext>
            </a:extLst>
          </p:cNvPr>
          <p:cNvSpPr/>
          <p:nvPr/>
        </p:nvSpPr>
        <p:spPr>
          <a:xfrm>
            <a:off x="3672840" y="1604351"/>
            <a:ext cx="1264920" cy="1341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DFA92E-8241-162B-6B6E-9C47A8CE3985}"/>
              </a:ext>
            </a:extLst>
          </p:cNvPr>
          <p:cNvSpPr txBox="1"/>
          <p:nvPr/>
        </p:nvSpPr>
        <p:spPr>
          <a:xfrm>
            <a:off x="5138040" y="1535879"/>
            <a:ext cx="639790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役割例：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職位・職場：上司・部下・同僚・先輩・後輩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家庭・家族：父・母・兄・姉・弟・妹・子ども・叔父・叔母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専門性・職種：エンジニア・人事・総務・営業・経理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地域：消防団員・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PTA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役員・〇〇クラブの保護者代表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〇〇市に住んでいる人・少年サッカークラブの監督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趣味・余暇：フットサルクラブの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選手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・ギタリスト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アウトドア好き・スキーヤー・ボーダー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釣り人・料理好き・〇〇推し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ポイント：</a:t>
            </a:r>
            <a:endParaRPr kumimoji="1"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役割を出すときは仕事だけ、家のことだけ、地域のことだけと</a:t>
            </a:r>
            <a:endParaRPr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偏らず広く考えてみましょう！</a:t>
            </a:r>
            <a:endParaRPr kumimoji="1"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今に限らず過去にあった役割や、今後新たに生まれるであろう</a:t>
            </a:r>
            <a:endParaRPr kumimoji="1"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役割も</a:t>
            </a:r>
            <a:r>
              <a:rPr lang="ja-JP" altLang="en-US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想像してみましょう。</a:t>
            </a:r>
            <a:endParaRPr kumimoji="1" lang="en-US" altLang="ja-JP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047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8545</TotalTime>
  <Words>186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ECURE</cp:lastModifiedBy>
  <cp:revision>18</cp:revision>
  <dcterms:created xsi:type="dcterms:W3CDTF">2023-08-04T00:59:05Z</dcterms:created>
  <dcterms:modified xsi:type="dcterms:W3CDTF">2024-02-14T06:03:32Z</dcterms:modified>
</cp:coreProperties>
</file>