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C836B-1ED7-1EC8-50F6-30F9A63DA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3C167A-C2CE-135F-F0AF-D50F1C421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53DBDF-CB1C-3FD5-EA06-2ECB2249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D15030-8990-9AE3-94BC-782C5BD9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FFD99E-DC93-11CB-5C92-651746EB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79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110E9-D668-DCC9-8F01-0EBB8CEC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4B6286-9E6B-7342-037B-5D837B30E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949B7A-E8DF-8C12-A4FC-73849DA38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8901AF-AC9F-2F65-FD0A-640E9B61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645D1E-EC5F-2125-82EF-610BE720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2F1BC5-55D9-F8BF-418E-616DC82D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7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84199D-610E-4799-1B99-1E15A1D2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6EE07-10E8-D5E9-2AF8-A76D87FBF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7829F5-0E78-3E70-C6D8-167DBFB0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AFDDE-5BEA-E679-21FC-8D4FBF33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90246E-D5A8-B487-0B65-DD598062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4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C1B731-687F-1020-F426-C18476C51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06448C-0EEB-88F1-A119-D1C3EC21E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C54F73-12E7-94CB-A14B-111A01FD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F5288C-4793-8384-1560-79B6425C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CC7D19-B208-8172-E0D2-ACDB82AF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2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3E6B8-E595-762A-9D8C-762AB5D0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1EDAD7-8BE4-94D4-7539-CC30533B7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3A9FAE-51D5-6C66-F830-D78BC29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2458C-EA70-DF42-150A-912101B8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0AE91-EB4A-C3B4-2AC3-E76B1765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9C60F-A5EB-AFEA-DC9B-C08B675C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65C0B5-ADC7-AF6F-2A0A-36021D091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73D16-3F54-7BF3-52AC-C4051279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E5BA88-F237-6012-2A62-29CB1202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26F9C5-C350-5278-BC32-BA3ECEFC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19FD4-5564-3328-61C0-0C5F4F9D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FC467-8FE5-C0EA-7DA6-E4F963C79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E11703-20CC-639E-BAD2-CAC8604A3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3F3D32-3314-DC92-D288-AC05E7F9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029E03-5A6E-81DA-5327-FDE78808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F8F67F-58D4-D9DE-804C-0926840F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1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FAB60-5D84-316A-337C-5542D3A4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F69231-B0FE-BB5C-FE19-848AE217F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B3F199-A1A5-3086-F6AD-2C3899CB5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45EE46-8195-842E-108A-BF61965E8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51270A-52FF-A94A-2191-D080F8C6B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DB7555-92C2-2762-2DD8-1607D7C0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4BFAF0-6652-ADA1-3393-8B2AD93C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A44CE3-311D-3D96-AA4A-81BE1A35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8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166086-9CC3-440E-535D-FB320FD5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230150-5AF0-CD40-61FE-28193A6B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AE2292-C04B-F133-39D0-C6C404C4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918A86-ABE1-4E51-E743-654F47E8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70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8A0875-3F9E-78BA-2ACD-C7D0F0818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DD35E5-296C-FB39-9558-22448EB61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3C7A7C-F70B-3B98-EC38-A357382A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44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07599E9-590D-733B-9CC7-4071FAB80D05}"/>
              </a:ext>
            </a:extLst>
          </p:cNvPr>
          <p:cNvSpPr/>
          <p:nvPr userDrawn="1"/>
        </p:nvSpPr>
        <p:spPr>
          <a:xfrm>
            <a:off x="214006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1284D51-63CF-9A7E-1F87-9469C4BC25CA}"/>
              </a:ext>
            </a:extLst>
          </p:cNvPr>
          <p:cNvSpPr/>
          <p:nvPr userDrawn="1"/>
        </p:nvSpPr>
        <p:spPr>
          <a:xfrm>
            <a:off x="214006" y="3822971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FF24201-73B7-7AFB-C470-F50421DDB863}"/>
              </a:ext>
            </a:extLst>
          </p:cNvPr>
          <p:cNvSpPr/>
          <p:nvPr userDrawn="1"/>
        </p:nvSpPr>
        <p:spPr>
          <a:xfrm>
            <a:off x="6154364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C5B15-3789-880B-AE1A-81575891FFB5}"/>
              </a:ext>
            </a:extLst>
          </p:cNvPr>
          <p:cNvSpPr txBox="1"/>
          <p:nvPr userDrawn="1"/>
        </p:nvSpPr>
        <p:spPr>
          <a:xfrm>
            <a:off x="6332707" y="38229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気づき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97A579-8FC1-05A5-127C-9F1EF371D66E}"/>
              </a:ext>
            </a:extLst>
          </p:cNvPr>
          <p:cNvSpPr txBox="1"/>
          <p:nvPr userDrawn="1"/>
        </p:nvSpPr>
        <p:spPr>
          <a:xfrm>
            <a:off x="252921" y="671209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第一子誕生、</a:t>
            </a:r>
            <a:r>
              <a:rPr kumimoji="1"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WLB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苦戦時代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0E294E-192C-E9C5-75CF-EFA206B35445}"/>
              </a:ext>
            </a:extLst>
          </p:cNvPr>
          <p:cNvSpPr txBox="1"/>
          <p:nvPr userDrawn="1"/>
        </p:nvSpPr>
        <p:spPr>
          <a:xfrm>
            <a:off x="6212754" y="677691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0E2C37-2C15-9494-3891-27008D365361}"/>
              </a:ext>
            </a:extLst>
          </p:cNvPr>
          <p:cNvSpPr txBox="1"/>
          <p:nvPr userDrawn="1"/>
        </p:nvSpPr>
        <p:spPr>
          <a:xfrm>
            <a:off x="249675" y="383919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83929E-2FB6-4C51-AAFD-D672B0E7C466}"/>
              </a:ext>
            </a:extLst>
          </p:cNvPr>
          <p:cNvSpPr txBox="1"/>
          <p:nvPr userDrawn="1"/>
        </p:nvSpPr>
        <p:spPr>
          <a:xfrm>
            <a:off x="249675" y="184825"/>
            <a:ext cx="11766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それぞれの時間軸ごとで立場の比重や関係性、役割を進めるにあたってのチャンスや障害について絵・マップにしてみましょう。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71531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361DA-B942-40FF-5D1D-6D08DC2A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ADC433-33B1-72E6-CC2D-10FA60AE2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5498D7-4D30-5D57-5E0E-70CFF6FBB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C8A98D-FF8E-3936-8221-EF221144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E91402-6E42-1562-2788-57F4B9B8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239C9E-2254-5A49-66EE-0E6DEA9E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621646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DF43F5F-7156-6EDC-63E7-D03EC490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E991D4-7CE4-46B4-971B-BC252480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19EE5-E478-31C3-7283-11E598DD9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B874F8-7CED-B00C-B130-7F475D51A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53A4C-42D2-5D6D-09E5-667A040C4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CD14D9-B703-6A60-E305-06624B5CC38C}"/>
              </a:ext>
            </a:extLst>
          </p:cNvPr>
          <p:cNvSpPr txBox="1"/>
          <p:nvPr/>
        </p:nvSpPr>
        <p:spPr>
          <a:xfrm>
            <a:off x="255639" y="353960"/>
            <a:ext cx="460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あなたの役割について考えてみよう。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DD03D1A-D211-4760-4C90-D615AD36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40212"/>
              </p:ext>
            </p:extLst>
          </p:nvPr>
        </p:nvGraphicFramePr>
        <p:xfrm>
          <a:off x="518284" y="1359174"/>
          <a:ext cx="11518632" cy="3006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329">
                  <a:extLst>
                    <a:ext uri="{9D8B030D-6E8A-4147-A177-3AD203B41FA5}">
                      <a16:colId xmlns:a16="http://schemas.microsoft.com/office/drawing/2014/main" val="2677964881"/>
                    </a:ext>
                  </a:extLst>
                </a:gridCol>
                <a:gridCol w="709459">
                  <a:extLst>
                    <a:ext uri="{9D8B030D-6E8A-4147-A177-3AD203B41FA5}">
                      <a16:colId xmlns:a16="http://schemas.microsoft.com/office/drawing/2014/main" val="1767512629"/>
                    </a:ext>
                  </a:extLst>
                </a:gridCol>
                <a:gridCol w="4066162">
                  <a:extLst>
                    <a:ext uri="{9D8B030D-6E8A-4147-A177-3AD203B41FA5}">
                      <a16:colId xmlns:a16="http://schemas.microsoft.com/office/drawing/2014/main" val="3988400583"/>
                    </a:ext>
                  </a:extLst>
                </a:gridCol>
                <a:gridCol w="3075841">
                  <a:extLst>
                    <a:ext uri="{9D8B030D-6E8A-4147-A177-3AD203B41FA5}">
                      <a16:colId xmlns:a16="http://schemas.microsoft.com/office/drawing/2014/main" val="2906742750"/>
                    </a:ext>
                  </a:extLst>
                </a:gridCol>
                <a:gridCol w="3075841">
                  <a:extLst>
                    <a:ext uri="{9D8B030D-6E8A-4147-A177-3AD203B41FA5}">
                      <a16:colId xmlns:a16="http://schemas.microsoft.com/office/drawing/2014/main" val="4034158809"/>
                    </a:ext>
                  </a:extLst>
                </a:gridCol>
              </a:tblGrid>
              <a:tr h="306467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ライフイベント・生活環境・状況（仕事・家庭・地域）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タイトル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66884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52407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98279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33335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8D6D68-7DA0-5AE4-202C-27322DA1E28F}"/>
              </a:ext>
            </a:extLst>
          </p:cNvPr>
          <p:cNvSpPr txBox="1"/>
          <p:nvPr/>
        </p:nvSpPr>
        <p:spPr>
          <a:xfrm>
            <a:off x="518284" y="749166"/>
            <a:ext cx="7495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時系列で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つ（過去・現在・未来）のあなたの状況をピックアップしてみましょう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に「〇〇期」「〇〇な時間」「〇〇時代」「〇〇に集中！」のようにタイトルをつけましょう。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245AAD2-9EA5-DB11-58B6-98BC870C7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318" y="12878"/>
            <a:ext cx="2095682" cy="784928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3AED97B-BA2C-DC35-4E85-1243758A3907}"/>
              </a:ext>
            </a:extLst>
          </p:cNvPr>
          <p:cNvSpPr txBox="1"/>
          <p:nvPr/>
        </p:nvSpPr>
        <p:spPr>
          <a:xfrm>
            <a:off x="393496" y="4740576"/>
            <a:ext cx="433965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参考：ライフイベントや生活環境の変化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B382EE-B605-5C4F-72F7-E7989D22FC8E}"/>
              </a:ext>
            </a:extLst>
          </p:cNvPr>
          <p:cNvSpPr txBox="1"/>
          <p:nvPr/>
        </p:nvSpPr>
        <p:spPr>
          <a:xfrm>
            <a:off x="603113" y="51459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結婚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12FC1F3-E376-ABCE-186F-E95E75999C57}"/>
              </a:ext>
            </a:extLst>
          </p:cNvPr>
          <p:cNvSpPr txBox="1"/>
          <p:nvPr/>
        </p:nvSpPr>
        <p:spPr>
          <a:xfrm>
            <a:off x="609599" y="586585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出産</a:t>
            </a:r>
            <a:endParaRPr kumimoji="1" lang="en-US" altLang="ja-JP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73F012C-8656-619C-394B-47CB6897E933}"/>
              </a:ext>
            </a:extLst>
          </p:cNvPr>
          <p:cNvSpPr txBox="1"/>
          <p:nvPr/>
        </p:nvSpPr>
        <p:spPr>
          <a:xfrm>
            <a:off x="1416996" y="514268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育児</a:t>
            </a:r>
            <a:endParaRPr kumimoji="1" lang="en-US" altLang="ja-JP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6AEE5AF-CB5D-5830-964A-1DD081288210}"/>
              </a:ext>
            </a:extLst>
          </p:cNvPr>
          <p:cNvSpPr txBox="1"/>
          <p:nvPr/>
        </p:nvSpPr>
        <p:spPr>
          <a:xfrm>
            <a:off x="1446130" y="588207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介護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1FC8D3C-562B-ADF2-13F9-AFF9BCF5421E}"/>
              </a:ext>
            </a:extLst>
          </p:cNvPr>
          <p:cNvSpPr txBox="1"/>
          <p:nvPr/>
        </p:nvSpPr>
        <p:spPr>
          <a:xfrm>
            <a:off x="2254641" y="51559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子の進学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68693C9-C725-D637-5E4F-2ACD3F5C6F55}"/>
              </a:ext>
            </a:extLst>
          </p:cNvPr>
          <p:cNvSpPr txBox="1"/>
          <p:nvPr/>
        </p:nvSpPr>
        <p:spPr>
          <a:xfrm>
            <a:off x="2407041" y="58920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闘病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8EFAA8F-EE89-38A1-9D21-2F44242A49D7}"/>
              </a:ext>
            </a:extLst>
          </p:cNvPr>
          <p:cNvSpPr txBox="1"/>
          <p:nvPr/>
        </p:nvSpPr>
        <p:spPr>
          <a:xfrm>
            <a:off x="4085943" y="51491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転職・起業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249EC8-15B2-4E13-B122-B28AF6C37C6C}"/>
              </a:ext>
            </a:extLst>
          </p:cNvPr>
          <p:cNvSpPr txBox="1"/>
          <p:nvPr/>
        </p:nvSpPr>
        <p:spPr>
          <a:xfrm>
            <a:off x="4041508" y="55835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異動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E332AC1-4404-77E5-FF38-5E03B1BF88C6}"/>
              </a:ext>
            </a:extLst>
          </p:cNvPr>
          <p:cNvSpPr txBox="1"/>
          <p:nvPr/>
        </p:nvSpPr>
        <p:spPr>
          <a:xfrm>
            <a:off x="7533383" y="607298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消防団加入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B0872E7-E17B-92C2-E42C-24F740FFC702}"/>
              </a:ext>
            </a:extLst>
          </p:cNvPr>
          <p:cNvSpPr txBox="1"/>
          <p:nvPr/>
        </p:nvSpPr>
        <p:spPr>
          <a:xfrm>
            <a:off x="7549415" y="5116915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PTA</a:t>
            </a:r>
            <a:endParaRPr kumimoji="1" lang="ja-JP" altLang="en-US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B270761-3147-EE75-D1B4-47528946107E}"/>
              </a:ext>
            </a:extLst>
          </p:cNvPr>
          <p:cNvSpPr txBox="1"/>
          <p:nvPr/>
        </p:nvSpPr>
        <p:spPr>
          <a:xfrm>
            <a:off x="7448873" y="563265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地区の役員</a:t>
            </a:r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4806010-74C3-482A-F661-05496E5094EA}"/>
              </a:ext>
            </a:extLst>
          </p:cNvPr>
          <p:cNvSpPr txBox="1"/>
          <p:nvPr/>
        </p:nvSpPr>
        <p:spPr>
          <a:xfrm>
            <a:off x="10602763" y="564660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引越し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7B65586-E238-FF7D-D2AA-0A5051EF9379}"/>
              </a:ext>
            </a:extLst>
          </p:cNvPr>
          <p:cNvSpPr txBox="1"/>
          <p:nvPr/>
        </p:nvSpPr>
        <p:spPr>
          <a:xfrm>
            <a:off x="9160458" y="513395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マイホーム購入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D9E3CE1-5112-B882-7F0B-AA22220DD0AC}"/>
              </a:ext>
            </a:extLst>
          </p:cNvPr>
          <p:cNvSpPr txBox="1"/>
          <p:nvPr/>
        </p:nvSpPr>
        <p:spPr>
          <a:xfrm>
            <a:off x="9025818" y="563928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親との同居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A7FDEF9-79E4-5532-EB75-7D76239602BF}"/>
              </a:ext>
            </a:extLst>
          </p:cNvPr>
          <p:cNvSpPr txBox="1"/>
          <p:nvPr/>
        </p:nvSpPr>
        <p:spPr>
          <a:xfrm>
            <a:off x="5453997" y="599516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資格取得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A5E72D3-915A-85BE-7335-FA214F92E404}"/>
              </a:ext>
            </a:extLst>
          </p:cNvPr>
          <p:cNvSpPr txBox="1"/>
          <p:nvPr/>
        </p:nvSpPr>
        <p:spPr>
          <a:xfrm>
            <a:off x="4040648" y="599516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昇格・昇進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C95BE73-1730-515B-2D9E-0D859B80B02F}"/>
              </a:ext>
            </a:extLst>
          </p:cNvPr>
          <p:cNvSpPr txBox="1"/>
          <p:nvPr/>
        </p:nvSpPr>
        <p:spPr>
          <a:xfrm>
            <a:off x="4743123" y="557038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転勤・単身赴任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CB0751-CDDF-0558-DBFB-4642C759F183}"/>
              </a:ext>
            </a:extLst>
          </p:cNvPr>
          <p:cNvSpPr txBox="1"/>
          <p:nvPr/>
        </p:nvSpPr>
        <p:spPr>
          <a:xfrm>
            <a:off x="5584930" y="514268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副業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F9A40C3-D218-5B46-7102-B465CD6AFDBF}"/>
              </a:ext>
            </a:extLst>
          </p:cNvPr>
          <p:cNvSpPr txBox="1"/>
          <p:nvPr/>
        </p:nvSpPr>
        <p:spPr>
          <a:xfrm>
            <a:off x="9033103" y="607670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ボランティア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D6F733E-70FC-4B9B-911D-666E2EA1873E}"/>
              </a:ext>
            </a:extLst>
          </p:cNvPr>
          <p:cNvSpPr txBox="1"/>
          <p:nvPr/>
        </p:nvSpPr>
        <p:spPr>
          <a:xfrm>
            <a:off x="10695096" y="606674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社会活動</a:t>
            </a:r>
          </a:p>
        </p:txBody>
      </p:sp>
    </p:spTree>
    <p:extLst>
      <p:ext uri="{BB962C8B-B14F-4D97-AF65-F5344CB8AC3E}">
        <p14:creationId xmlns:p14="http://schemas.microsoft.com/office/powerpoint/2010/main" val="11182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8546</TotalTime>
  <Words>123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ECURE</cp:lastModifiedBy>
  <cp:revision>20</cp:revision>
  <dcterms:created xsi:type="dcterms:W3CDTF">2023-08-04T00:59:05Z</dcterms:created>
  <dcterms:modified xsi:type="dcterms:W3CDTF">2024-02-21T12:39:17Z</dcterms:modified>
</cp:coreProperties>
</file>